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8.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9.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2.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Lst>
  <p:notesMasterIdLst>
    <p:notesMasterId r:id="rId26"/>
  </p:notesMasterIdLst>
  <p:handoutMasterIdLst>
    <p:handoutMasterId r:id="rId27"/>
  </p:handoutMasterIdLst>
  <p:sldIdLst>
    <p:sldId id="2147469830" r:id="rId17"/>
    <p:sldId id="2147468422" r:id="rId18"/>
    <p:sldId id="2147469829" r:id="rId19"/>
    <p:sldId id="2147469841" r:id="rId20"/>
    <p:sldId id="2147469836" r:id="rId21"/>
    <p:sldId id="2147469832" r:id="rId22"/>
    <p:sldId id="2147469849" r:id="rId23"/>
    <p:sldId id="2147469848" r:id="rId24"/>
    <p:sldId id="2076137535" r:id="rId25"/>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B2B2B2"/>
    <a:srgbClr val="E5E5E5"/>
    <a:srgbClr val="1482D7"/>
    <a:srgbClr val="1885D8"/>
    <a:srgbClr val="DD3C00"/>
    <a:srgbClr val="FFFFFF"/>
    <a:srgbClr val="B82619"/>
    <a:srgbClr val="B9B9B9"/>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5400F-71B5-4BAD-BB90-4F2D7FCFC65C}" v="64" dt="2022-03-09T08:06:26.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82" autoAdjust="0"/>
    <p:restoredTop sz="73007" autoAdjust="0"/>
  </p:normalViewPr>
  <p:slideViewPr>
    <p:cSldViewPr snapToGrid="0">
      <p:cViewPr varScale="1">
        <p:scale>
          <a:sx n="80" d="100"/>
          <a:sy n="80" d="100"/>
        </p:scale>
        <p:origin x="30" y="42"/>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3/9/2022</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3/9/2022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329658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3195781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6</a:t>
            </a:fld>
            <a:endParaRPr lang="en-US" dirty="0"/>
          </a:p>
        </p:txBody>
      </p:sp>
    </p:spTree>
    <p:extLst>
      <p:ext uri="{BB962C8B-B14F-4D97-AF65-F5344CB8AC3E}">
        <p14:creationId xmlns:p14="http://schemas.microsoft.com/office/powerpoint/2010/main" val="3366544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7</a:t>
            </a:fld>
            <a:endParaRPr lang="en-US" dirty="0"/>
          </a:p>
        </p:txBody>
      </p:sp>
    </p:spTree>
    <p:extLst>
      <p:ext uri="{BB962C8B-B14F-4D97-AF65-F5344CB8AC3E}">
        <p14:creationId xmlns:p14="http://schemas.microsoft.com/office/powerpoint/2010/main" val="4016989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86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2.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38.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2.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4" Type="http://schemas.openxmlformats.org/officeDocument/2006/relationships/image" Target="../media/image47.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8.xml"/><Relationship Id="rId4" Type="http://schemas.openxmlformats.org/officeDocument/2006/relationships/image" Target="../media/image53.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8.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4" Type="http://schemas.openxmlformats.org/officeDocument/2006/relationships/image" Target="../media/image47.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Master" Target="../slideMasters/slideMaster8.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2.xml"/><Relationship Id="rId4" Type="http://schemas.openxmlformats.org/officeDocument/2006/relationships/image" Target="../media/image79.jpe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3/9/2022</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3/9/2022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3/9/2022</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image" Target="../media/image68.emf"/><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oleObject" Target="../embeddings/oleObject1.bin"/><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tags" Target="../tags/tag2.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theme" Target="../theme/theme1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theme" Target="../theme/theme11.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theme" Target="../theme/theme12.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image" Target="../media/image6.emf"/><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theme" Target="../theme/theme13.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8" Type="http://schemas.openxmlformats.org/officeDocument/2006/relationships/slideLayout" Target="../slideLayouts/slideLayout387.xml"/><Relationship Id="rId3"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5.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6.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6.emf"/><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image" Target="../media/image6.emf"/><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theme" Target="../theme/theme7.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theme" Target="../theme/theme8.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image" Target="../media/image6.emf"/><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 Type="http://schemas.openxmlformats.org/officeDocument/2006/relationships/slideLayout" Target="../slideLayouts/slideLayout212.xml"/><Relationship Id="rId71"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theme" Target="../theme/theme9.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3" Type="http://schemas.openxmlformats.org/officeDocument/2006/relationships/hyperlink" Target="https://dictionary.cambridge.org/dictionary/english/vision" TargetMode="External"/><Relationship Id="rId2" Type="http://schemas.openxmlformats.org/officeDocument/2006/relationships/notesSlide" Target="../notesSlides/notesSlide2.xml"/><Relationship Id="rId1" Type="http://schemas.openxmlformats.org/officeDocument/2006/relationships/slideLayout" Target="../slideLayouts/slideLayout10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8.xml"/></Relationships>
</file>

<file path=ppt/slides/_rels/slide5.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notesSlide" Target="../notesSlides/notesSlide4.xml"/><Relationship Id="rId1" Type="http://schemas.openxmlformats.org/officeDocument/2006/relationships/slideLayout" Target="../slideLayouts/slideLayout278.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5.xml"/><Relationship Id="rId1" Type="http://schemas.openxmlformats.org/officeDocument/2006/relationships/slideLayout" Target="../slideLayouts/slideLayout278.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7.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notesSlide" Target="../notesSlides/notesSlide6.xml"/><Relationship Id="rId1" Type="http://schemas.openxmlformats.org/officeDocument/2006/relationships/slideLayout" Target="../slideLayouts/slideLayout278.xml"/><Relationship Id="rId6" Type="http://schemas.openxmlformats.org/officeDocument/2006/relationships/image" Target="../media/image91.emf"/><Relationship Id="rId5" Type="http://schemas.openxmlformats.org/officeDocument/2006/relationships/image" Target="../media/image90.emf"/><Relationship Id="rId10" Type="http://schemas.openxmlformats.org/officeDocument/2006/relationships/image" Target="../media/image95.emf"/><Relationship Id="rId4" Type="http://schemas.openxmlformats.org/officeDocument/2006/relationships/image" Target="../media/image89.emf"/><Relationship Id="rId9" Type="http://schemas.openxmlformats.org/officeDocument/2006/relationships/image" Target="../media/image94.emf"/></Relationships>
</file>

<file path=ppt/slides/_rels/slide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7.xml"/><Relationship Id="rId1" Type="http://schemas.openxmlformats.org/officeDocument/2006/relationships/slideLayout" Target="../slideLayouts/slideLayout207.xml"/></Relationships>
</file>

<file path=ppt/slides/_rels/slide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28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389B-FBB1-46EB-BD80-7179C73DB7D4}"/>
              </a:ext>
            </a:extLst>
          </p:cNvPr>
          <p:cNvSpPr>
            <a:spLocks noGrp="1"/>
          </p:cNvSpPr>
          <p:nvPr>
            <p:ph type="title"/>
          </p:nvPr>
        </p:nvSpPr>
        <p:spPr/>
        <p:txBody>
          <a:bodyPr/>
          <a:lstStyle/>
          <a:p>
            <a:r>
              <a:rPr lang="en-US" dirty="0"/>
              <a:t>Call for comments !</a:t>
            </a:r>
          </a:p>
        </p:txBody>
      </p:sp>
      <p:sp>
        <p:nvSpPr>
          <p:cNvPr id="3" name="Text Placeholder 2">
            <a:extLst>
              <a:ext uri="{FF2B5EF4-FFF2-40B4-BE49-F238E27FC236}">
                <a16:creationId xmlns:a16="http://schemas.microsoft.com/office/drawing/2014/main" id="{E175B503-6FC4-4734-B2FA-A3C2A2DD0807}"/>
              </a:ext>
            </a:extLst>
          </p:cNvPr>
          <p:cNvSpPr>
            <a:spLocks noGrp="1"/>
          </p:cNvSpPr>
          <p:nvPr>
            <p:ph type="body" sz="quarter" idx="10"/>
          </p:nvPr>
        </p:nvSpPr>
        <p:spPr>
          <a:xfrm>
            <a:off x="584200" y="1435100"/>
            <a:ext cx="11392012" cy="5127558"/>
          </a:xfrm>
        </p:spPr>
        <p:txBody>
          <a:bodyPr/>
          <a:lstStyle/>
          <a:p>
            <a:r>
              <a:rPr lang="en-US" sz="2400" dirty="0"/>
              <a:t>Please provide comments :</a:t>
            </a:r>
          </a:p>
          <a:p>
            <a:pPr marL="342900" indent="-342900">
              <a:buFontTx/>
              <a:buChar char="-"/>
            </a:pPr>
            <a:r>
              <a:rPr lang="en-US" sz="2400" dirty="0"/>
              <a:t>about the file format</a:t>
            </a:r>
          </a:p>
          <a:p>
            <a:pPr marL="598488" lvl="1" indent="-342900">
              <a:buFontTx/>
              <a:buChar char="-"/>
            </a:pPr>
            <a:r>
              <a:rPr lang="en-US" sz="1600" dirty="0"/>
              <a:t>are the 3 point of views useful ?</a:t>
            </a:r>
          </a:p>
          <a:p>
            <a:pPr marL="793750" lvl="2" indent="-342900">
              <a:buFontTx/>
              <a:buChar char="-"/>
            </a:pPr>
            <a:r>
              <a:rPr lang="en-US" sz="1200" dirty="0"/>
              <a:t>context</a:t>
            </a:r>
          </a:p>
          <a:p>
            <a:pPr marL="793750" lvl="2" indent="-342900">
              <a:buFontTx/>
              <a:buChar char="-"/>
            </a:pPr>
            <a:r>
              <a:rPr lang="en-US" sz="1200" dirty="0"/>
              <a:t>summary</a:t>
            </a:r>
          </a:p>
          <a:p>
            <a:pPr marL="793750" lvl="2" indent="-342900">
              <a:buFontTx/>
              <a:buChar char="-"/>
            </a:pPr>
            <a:r>
              <a:rPr lang="en-US" sz="1200" dirty="0"/>
              <a:t>details</a:t>
            </a:r>
          </a:p>
          <a:p>
            <a:pPr marL="598488" lvl="1" indent="-342900">
              <a:buFontTx/>
              <a:buChar char="-"/>
            </a:pPr>
            <a:r>
              <a:rPr lang="en-US" sz="1600" dirty="0"/>
              <a:t>are they sufficient ?</a:t>
            </a:r>
          </a:p>
          <a:p>
            <a:pPr marL="342900" indent="-342900">
              <a:buFontTx/>
              <a:buChar char="-"/>
            </a:pPr>
            <a:r>
              <a:rPr lang="en-US" sz="2400" dirty="0"/>
              <a:t>about the file content</a:t>
            </a:r>
          </a:p>
          <a:p>
            <a:pPr marL="598488" lvl="1" indent="-342900">
              <a:buFontTx/>
              <a:buChar char="-"/>
            </a:pPr>
            <a:r>
              <a:rPr lang="en-US" sz="1600" dirty="0"/>
              <a:t>complements</a:t>
            </a:r>
          </a:p>
          <a:p>
            <a:pPr marL="598488" lvl="1" indent="-342900">
              <a:buFontTx/>
              <a:buChar char="-"/>
            </a:pPr>
            <a:r>
              <a:rPr lang="en-US" sz="1600" dirty="0"/>
              <a:t>corrections</a:t>
            </a:r>
          </a:p>
          <a:p>
            <a:pPr lvl="1"/>
            <a:endParaRPr lang="en-US" sz="1600" dirty="0"/>
          </a:p>
          <a:p>
            <a:r>
              <a:rPr lang="en-US" sz="2400" dirty="0"/>
              <a:t>Duplicate the file</a:t>
            </a:r>
          </a:p>
          <a:p>
            <a:r>
              <a:rPr lang="en-US" sz="2400" dirty="0"/>
              <a:t>Annotate it</a:t>
            </a:r>
          </a:p>
          <a:p>
            <a:r>
              <a:rPr lang="en-US" sz="2400" dirty="0"/>
              <a:t>Ping me in Teams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11601799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Communication Compliance</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9F315926-4899-4262-A1FD-11E5F491E02E}"/>
              </a:ext>
            </a:extLst>
          </p:cNvPr>
          <p:cNvSpPr txBox="1"/>
          <p:nvPr/>
        </p:nvSpPr>
        <p:spPr>
          <a:xfrm>
            <a:off x="10674316" y="6632953"/>
            <a:ext cx="1229360" cy="153888"/>
          </a:xfrm>
          <a:prstGeom prst="rect">
            <a:avLst/>
          </a:prstGeom>
          <a:noFill/>
        </p:spPr>
        <p:txBody>
          <a:bodyPr wrap="square" lIns="0" tIns="0" rIns="0" bIns="0" rtlCol="0">
            <a:spAutoFit/>
          </a:bodyPr>
          <a:lstStyle/>
          <a:p>
            <a:pPr algn="l"/>
            <a:r>
              <a:rPr lang="en-US" sz="1000" dirty="0"/>
              <a:t>Version </a:t>
            </a:r>
            <a:r>
              <a:rPr lang="en-US" sz="1000"/>
              <a:t>: 2022-03-09</a:t>
            </a:r>
            <a:endParaRPr lang="en-US" sz="1000" dirty="0"/>
          </a:p>
        </p:txBody>
      </p:sp>
    </p:spTree>
    <p:extLst>
      <p:ext uri="{BB962C8B-B14F-4D97-AF65-F5344CB8AC3E}">
        <p14:creationId xmlns:p14="http://schemas.microsoft.com/office/powerpoint/2010/main" val="26841882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389B-FBB1-46EB-BD80-7179C73DB7D4}"/>
              </a:ext>
            </a:extLst>
          </p:cNvPr>
          <p:cNvSpPr>
            <a:spLocks noGrp="1"/>
          </p:cNvSpPr>
          <p:nvPr>
            <p:ph type="title"/>
          </p:nvPr>
        </p:nvSpPr>
        <p:spPr/>
        <p:txBody>
          <a:bodyPr/>
          <a:lstStyle/>
          <a:p>
            <a:r>
              <a:rPr lang="en-US" i="1" dirty="0"/>
              <a:t>Vision</a:t>
            </a:r>
          </a:p>
        </p:txBody>
      </p:sp>
      <p:sp>
        <p:nvSpPr>
          <p:cNvPr id="3" name="Text Placeholder 2">
            <a:extLst>
              <a:ext uri="{FF2B5EF4-FFF2-40B4-BE49-F238E27FC236}">
                <a16:creationId xmlns:a16="http://schemas.microsoft.com/office/drawing/2014/main" id="{E175B503-6FC4-4734-B2FA-A3C2A2DD0807}"/>
              </a:ext>
            </a:extLst>
          </p:cNvPr>
          <p:cNvSpPr>
            <a:spLocks noGrp="1"/>
          </p:cNvSpPr>
          <p:nvPr>
            <p:ph type="body" sz="quarter" idx="10"/>
          </p:nvPr>
        </p:nvSpPr>
        <p:spPr>
          <a:xfrm>
            <a:off x="584200" y="1435100"/>
            <a:ext cx="11392012" cy="3600986"/>
          </a:xfrm>
        </p:spPr>
        <p:txBody>
          <a:bodyPr/>
          <a:lstStyle/>
          <a:p>
            <a:r>
              <a:rPr lang="en-US" sz="2400" dirty="0"/>
              <a:t>1. an idea or mental image of something</a:t>
            </a:r>
          </a:p>
          <a:p>
            <a:r>
              <a:rPr lang="en-US" sz="2400" dirty="0"/>
              <a:t>2. an experience in which you see things that do not exist physically […]</a:t>
            </a:r>
          </a:p>
          <a:p>
            <a:r>
              <a:rPr lang="en-US" sz="2400" dirty="0"/>
              <a:t>3. the ability to imagine how a country, society, industry, etc. </a:t>
            </a:r>
            <a:br>
              <a:rPr lang="en-US" sz="2400" dirty="0"/>
            </a:br>
            <a:r>
              <a:rPr lang="en-US" sz="2400" dirty="0"/>
              <a:t>    could develop in the future and to plan for this</a:t>
            </a:r>
          </a:p>
          <a:p>
            <a:endParaRPr lang="en-US" sz="1800" dirty="0"/>
          </a:p>
          <a:p>
            <a:r>
              <a:rPr lang="en-US" sz="1800" dirty="0">
                <a:hlinkClick r:id="rId3"/>
              </a:rPr>
              <a:t>https://dictionary.cambridge.org/dictionary/english/vision</a:t>
            </a:r>
            <a:endParaRPr lang="en-US" sz="1800" dirty="0"/>
          </a:p>
          <a:p>
            <a:endParaRPr lang="en-US" sz="1800" dirty="0"/>
          </a:p>
          <a:p>
            <a:endParaRPr lang="en-US" sz="2400" dirty="0"/>
          </a:p>
        </p:txBody>
      </p:sp>
    </p:spTree>
    <p:extLst>
      <p:ext uri="{BB962C8B-B14F-4D97-AF65-F5344CB8AC3E}">
        <p14:creationId xmlns:p14="http://schemas.microsoft.com/office/powerpoint/2010/main" val="17996771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492739" y="2598003"/>
            <a:ext cx="9808307" cy="1661993"/>
          </a:xfrm>
          <a:prstGeom prst="rect">
            <a:avLst/>
          </a:prstGeom>
          <a:noFill/>
        </p:spPr>
        <p:txBody>
          <a:bodyPr wrap="square" lIns="0" tIns="0" rIns="0" bIns="0" rtlCol="0">
            <a:spAutoFit/>
          </a:bodyPr>
          <a:lstStyle/>
          <a:p>
            <a:pPr algn="ctr"/>
            <a:r>
              <a:rPr lang="en-US" sz="3600" i="1" dirty="0"/>
              <a:t>Communication Compliance</a:t>
            </a:r>
          </a:p>
          <a:p>
            <a:pPr algn="ctr"/>
            <a:r>
              <a:rPr lang="en-US" sz="3600" i="1" dirty="0"/>
              <a:t>monitors users interactions </a:t>
            </a:r>
          </a:p>
          <a:p>
            <a:pPr algn="ctr"/>
            <a:r>
              <a:rPr lang="en-US" sz="3600" i="1" dirty="0"/>
              <a:t>to raise alerts</a:t>
            </a:r>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Context</a:t>
            </a:r>
          </a:p>
        </p:txBody>
      </p:sp>
      <p:pic>
        <p:nvPicPr>
          <p:cNvPr id="16" name="Picture 15">
            <a:extLst>
              <a:ext uri="{FF2B5EF4-FFF2-40B4-BE49-F238E27FC236}">
                <a16:creationId xmlns:a16="http://schemas.microsoft.com/office/drawing/2014/main" id="{85F1796D-F9B1-40FC-A3BE-7D633AA32128}"/>
              </a:ext>
            </a:extLst>
          </p:cNvPr>
          <p:cNvPicPr>
            <a:picLocks noChangeAspect="1"/>
          </p:cNvPicPr>
          <p:nvPr/>
        </p:nvPicPr>
        <p:blipFill>
          <a:blip r:embed="rId3"/>
          <a:stretch>
            <a:fillRect/>
          </a:stretch>
        </p:blipFill>
        <p:spPr>
          <a:xfrm>
            <a:off x="4617502" y="2765511"/>
            <a:ext cx="3964782" cy="3236120"/>
          </a:xfrm>
          <a:prstGeom prst="rect">
            <a:avLst/>
          </a:prstGeom>
        </p:spPr>
      </p:pic>
      <p:pic>
        <p:nvPicPr>
          <p:cNvPr id="516" name="Picture 515">
            <a:extLst>
              <a:ext uri="{FF2B5EF4-FFF2-40B4-BE49-F238E27FC236}">
                <a16:creationId xmlns:a16="http://schemas.microsoft.com/office/drawing/2014/main" id="{94C3D028-3B2D-4EDC-8835-0B6C6F4E28A6}"/>
              </a:ext>
            </a:extLst>
          </p:cNvPr>
          <p:cNvPicPr>
            <a:picLocks noChangeAspect="1"/>
          </p:cNvPicPr>
          <p:nvPr/>
        </p:nvPicPr>
        <p:blipFill>
          <a:blip r:embed="rId4"/>
          <a:stretch>
            <a:fillRect/>
          </a:stretch>
        </p:blipFill>
        <p:spPr>
          <a:xfrm>
            <a:off x="8565367" y="2776290"/>
            <a:ext cx="2571750" cy="592932"/>
          </a:xfrm>
          <a:prstGeom prst="rect">
            <a:avLst/>
          </a:prstGeom>
        </p:spPr>
      </p:pic>
      <p:pic>
        <p:nvPicPr>
          <p:cNvPr id="518" name="Picture 517">
            <a:extLst>
              <a:ext uri="{FF2B5EF4-FFF2-40B4-BE49-F238E27FC236}">
                <a16:creationId xmlns:a16="http://schemas.microsoft.com/office/drawing/2014/main" id="{43CE2E74-FE2F-46A2-923D-F6B0A880D647}"/>
              </a:ext>
            </a:extLst>
          </p:cNvPr>
          <p:cNvPicPr>
            <a:picLocks noChangeAspect="1"/>
          </p:cNvPicPr>
          <p:nvPr/>
        </p:nvPicPr>
        <p:blipFill>
          <a:blip r:embed="rId5"/>
          <a:stretch>
            <a:fillRect/>
          </a:stretch>
        </p:blipFill>
        <p:spPr>
          <a:xfrm>
            <a:off x="7805872" y="781433"/>
            <a:ext cx="4107657" cy="2007395"/>
          </a:xfrm>
          <a:prstGeom prst="rect">
            <a:avLst/>
          </a:prstGeom>
        </p:spPr>
      </p:pic>
      <p:pic>
        <p:nvPicPr>
          <p:cNvPr id="520" name="Picture 519">
            <a:extLst>
              <a:ext uri="{FF2B5EF4-FFF2-40B4-BE49-F238E27FC236}">
                <a16:creationId xmlns:a16="http://schemas.microsoft.com/office/drawing/2014/main" id="{E587DE58-7A10-4AED-AFF5-7783E2143DFF}"/>
              </a:ext>
            </a:extLst>
          </p:cNvPr>
          <p:cNvPicPr>
            <a:picLocks noChangeAspect="1"/>
          </p:cNvPicPr>
          <p:nvPr/>
        </p:nvPicPr>
        <p:blipFill>
          <a:blip r:embed="rId6"/>
          <a:stretch>
            <a:fillRect/>
          </a:stretch>
        </p:blipFill>
        <p:spPr>
          <a:xfrm>
            <a:off x="7809014" y="3331105"/>
            <a:ext cx="3979070" cy="2128838"/>
          </a:xfrm>
          <a:prstGeom prst="rect">
            <a:avLst/>
          </a:prstGeom>
        </p:spPr>
      </p:pic>
      <p:pic>
        <p:nvPicPr>
          <p:cNvPr id="3" name="Picture 2">
            <a:extLst>
              <a:ext uri="{FF2B5EF4-FFF2-40B4-BE49-F238E27FC236}">
                <a16:creationId xmlns:a16="http://schemas.microsoft.com/office/drawing/2014/main" id="{F538D9E1-967D-4F9D-930C-76AB398C2B85}"/>
              </a:ext>
            </a:extLst>
          </p:cNvPr>
          <p:cNvPicPr>
            <a:picLocks noChangeAspect="1"/>
          </p:cNvPicPr>
          <p:nvPr/>
        </p:nvPicPr>
        <p:blipFill>
          <a:blip r:embed="rId7"/>
          <a:stretch>
            <a:fillRect/>
          </a:stretch>
        </p:blipFill>
        <p:spPr>
          <a:xfrm>
            <a:off x="1300029" y="1099330"/>
            <a:ext cx="3086100" cy="1371600"/>
          </a:xfrm>
          <a:prstGeom prst="rect">
            <a:avLst/>
          </a:prstGeom>
        </p:spPr>
      </p:pic>
      <p:pic>
        <p:nvPicPr>
          <p:cNvPr id="5" name="Picture 4">
            <a:extLst>
              <a:ext uri="{FF2B5EF4-FFF2-40B4-BE49-F238E27FC236}">
                <a16:creationId xmlns:a16="http://schemas.microsoft.com/office/drawing/2014/main" id="{522CC344-10C0-40FE-B395-225585406536}"/>
              </a:ext>
            </a:extLst>
          </p:cNvPr>
          <p:cNvPicPr>
            <a:picLocks noChangeAspect="1"/>
          </p:cNvPicPr>
          <p:nvPr/>
        </p:nvPicPr>
        <p:blipFill>
          <a:blip r:embed="rId8"/>
          <a:stretch>
            <a:fillRect/>
          </a:stretch>
        </p:blipFill>
        <p:spPr>
          <a:xfrm>
            <a:off x="2161288" y="2788828"/>
            <a:ext cx="4936332" cy="600075"/>
          </a:xfrm>
          <a:prstGeom prst="rect">
            <a:avLst/>
          </a:prstGeom>
        </p:spPr>
      </p:pic>
    </p:spTree>
    <p:extLst>
      <p:ext uri="{BB962C8B-B14F-4D97-AF65-F5344CB8AC3E}">
        <p14:creationId xmlns:p14="http://schemas.microsoft.com/office/powerpoint/2010/main" val="17895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16"/>
                                        </p:tgtEl>
                                        <p:attrNameLst>
                                          <p:attrName>style.visibility</p:attrName>
                                        </p:attrNameLst>
                                      </p:cBhvr>
                                      <p:to>
                                        <p:strVal val="visible"/>
                                      </p:to>
                                    </p:set>
                                    <p:animEffect transition="in" filter="wipe(left)">
                                      <p:cBhvr>
                                        <p:cTn id="22" dur="1000"/>
                                        <p:tgtEl>
                                          <p:spTgt spid="5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18"/>
                                        </p:tgtEl>
                                        <p:attrNameLst>
                                          <p:attrName>style.visibility</p:attrName>
                                        </p:attrNameLst>
                                      </p:cBhvr>
                                      <p:to>
                                        <p:strVal val="visible"/>
                                      </p:to>
                                    </p:set>
                                    <p:animEffect transition="in" filter="wipe(down)">
                                      <p:cBhvr>
                                        <p:cTn id="27" dur="1000"/>
                                        <p:tgtEl>
                                          <p:spTgt spid="5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20"/>
                                        </p:tgtEl>
                                        <p:attrNameLst>
                                          <p:attrName>style.visibility</p:attrName>
                                        </p:attrNameLst>
                                      </p:cBhvr>
                                      <p:to>
                                        <p:strVal val="visible"/>
                                      </p:to>
                                    </p:set>
                                    <p:animEffect transition="in" filter="wipe(up)">
                                      <p:cBhvr>
                                        <p:cTn id="32" dur="10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1B048-275C-4D88-A122-EDE0C6B4505E}"/>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Summary</a:t>
            </a:r>
          </a:p>
        </p:txBody>
      </p:sp>
      <p:pic>
        <p:nvPicPr>
          <p:cNvPr id="4" name="Picture 3">
            <a:extLst>
              <a:ext uri="{FF2B5EF4-FFF2-40B4-BE49-F238E27FC236}">
                <a16:creationId xmlns:a16="http://schemas.microsoft.com/office/drawing/2014/main" id="{2EE40A38-9CDC-4920-8425-653F4D197675}"/>
              </a:ext>
            </a:extLst>
          </p:cNvPr>
          <p:cNvPicPr>
            <a:picLocks noChangeAspect="1"/>
          </p:cNvPicPr>
          <p:nvPr/>
        </p:nvPicPr>
        <p:blipFill>
          <a:blip r:embed="rId3"/>
          <a:stretch>
            <a:fillRect/>
          </a:stretch>
        </p:blipFill>
        <p:spPr>
          <a:xfrm>
            <a:off x="4080944" y="511259"/>
            <a:ext cx="1194436" cy="520066"/>
          </a:xfrm>
          <a:prstGeom prst="rect">
            <a:avLst/>
          </a:prstGeom>
        </p:spPr>
      </p:pic>
      <p:pic>
        <p:nvPicPr>
          <p:cNvPr id="8" name="Picture 7">
            <a:extLst>
              <a:ext uri="{FF2B5EF4-FFF2-40B4-BE49-F238E27FC236}">
                <a16:creationId xmlns:a16="http://schemas.microsoft.com/office/drawing/2014/main" id="{CAD87394-CDB4-43C0-AFF4-8F22DF57AB64}"/>
              </a:ext>
            </a:extLst>
          </p:cNvPr>
          <p:cNvPicPr>
            <a:picLocks noChangeAspect="1"/>
          </p:cNvPicPr>
          <p:nvPr/>
        </p:nvPicPr>
        <p:blipFill>
          <a:blip r:embed="rId4"/>
          <a:stretch>
            <a:fillRect/>
          </a:stretch>
        </p:blipFill>
        <p:spPr>
          <a:xfrm>
            <a:off x="7378243" y="1944027"/>
            <a:ext cx="3497580" cy="520066"/>
          </a:xfrm>
          <a:prstGeom prst="rect">
            <a:avLst/>
          </a:prstGeom>
        </p:spPr>
      </p:pic>
      <p:pic>
        <p:nvPicPr>
          <p:cNvPr id="11" name="Picture 10">
            <a:extLst>
              <a:ext uri="{FF2B5EF4-FFF2-40B4-BE49-F238E27FC236}">
                <a16:creationId xmlns:a16="http://schemas.microsoft.com/office/drawing/2014/main" id="{715D8EC6-287E-4391-AAD4-51E86C4DF31F}"/>
              </a:ext>
            </a:extLst>
          </p:cNvPr>
          <p:cNvPicPr>
            <a:picLocks noChangeAspect="1"/>
          </p:cNvPicPr>
          <p:nvPr/>
        </p:nvPicPr>
        <p:blipFill>
          <a:blip r:embed="rId5"/>
          <a:stretch>
            <a:fillRect/>
          </a:stretch>
        </p:blipFill>
        <p:spPr>
          <a:xfrm>
            <a:off x="3252334" y="960030"/>
            <a:ext cx="4966336" cy="1474470"/>
          </a:xfrm>
          <a:prstGeom prst="rect">
            <a:avLst/>
          </a:prstGeom>
        </p:spPr>
      </p:pic>
      <p:pic>
        <p:nvPicPr>
          <p:cNvPr id="15" name="Picture 14">
            <a:extLst>
              <a:ext uri="{FF2B5EF4-FFF2-40B4-BE49-F238E27FC236}">
                <a16:creationId xmlns:a16="http://schemas.microsoft.com/office/drawing/2014/main" id="{7533F2F7-9C45-4B31-808B-98F0097DC95B}"/>
              </a:ext>
            </a:extLst>
          </p:cNvPr>
          <p:cNvPicPr>
            <a:picLocks noChangeAspect="1"/>
          </p:cNvPicPr>
          <p:nvPr/>
        </p:nvPicPr>
        <p:blipFill>
          <a:blip r:embed="rId6"/>
          <a:stretch>
            <a:fillRect/>
          </a:stretch>
        </p:blipFill>
        <p:spPr>
          <a:xfrm>
            <a:off x="1832205" y="951792"/>
            <a:ext cx="4211956" cy="4383406"/>
          </a:xfrm>
          <a:prstGeom prst="rect">
            <a:avLst/>
          </a:prstGeom>
        </p:spPr>
      </p:pic>
    </p:spTree>
    <p:extLst>
      <p:ext uri="{BB962C8B-B14F-4D97-AF65-F5344CB8AC3E}">
        <p14:creationId xmlns:p14="http://schemas.microsoft.com/office/powerpoint/2010/main" val="318212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23FC3A-F71F-4B2D-94BB-ED02196C7D64}"/>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Communication Compliance – More Details</a:t>
            </a:r>
          </a:p>
        </p:txBody>
      </p:sp>
      <p:pic>
        <p:nvPicPr>
          <p:cNvPr id="216" name="Picture 215">
            <a:extLst>
              <a:ext uri="{FF2B5EF4-FFF2-40B4-BE49-F238E27FC236}">
                <a16:creationId xmlns:a16="http://schemas.microsoft.com/office/drawing/2014/main" id="{AA7C5D04-D018-4F00-ADF7-43373A053F4F}"/>
              </a:ext>
            </a:extLst>
          </p:cNvPr>
          <p:cNvPicPr>
            <a:picLocks noChangeAspect="1"/>
          </p:cNvPicPr>
          <p:nvPr/>
        </p:nvPicPr>
        <p:blipFill>
          <a:blip r:embed="rId3"/>
          <a:stretch>
            <a:fillRect/>
          </a:stretch>
        </p:blipFill>
        <p:spPr>
          <a:xfrm>
            <a:off x="4080944" y="511259"/>
            <a:ext cx="1194436" cy="520066"/>
          </a:xfrm>
          <a:prstGeom prst="rect">
            <a:avLst/>
          </a:prstGeom>
        </p:spPr>
      </p:pic>
      <p:pic>
        <p:nvPicPr>
          <p:cNvPr id="217" name="Picture 216">
            <a:extLst>
              <a:ext uri="{FF2B5EF4-FFF2-40B4-BE49-F238E27FC236}">
                <a16:creationId xmlns:a16="http://schemas.microsoft.com/office/drawing/2014/main" id="{EADAB31E-60E0-4399-924F-018432C61798}"/>
              </a:ext>
            </a:extLst>
          </p:cNvPr>
          <p:cNvPicPr>
            <a:picLocks noChangeAspect="1"/>
          </p:cNvPicPr>
          <p:nvPr/>
        </p:nvPicPr>
        <p:blipFill>
          <a:blip r:embed="rId4"/>
          <a:stretch>
            <a:fillRect/>
          </a:stretch>
        </p:blipFill>
        <p:spPr>
          <a:xfrm>
            <a:off x="7378243" y="1944027"/>
            <a:ext cx="3497580" cy="520066"/>
          </a:xfrm>
          <a:prstGeom prst="rect">
            <a:avLst/>
          </a:prstGeom>
        </p:spPr>
      </p:pic>
      <p:pic>
        <p:nvPicPr>
          <p:cNvPr id="218" name="Picture 217">
            <a:extLst>
              <a:ext uri="{FF2B5EF4-FFF2-40B4-BE49-F238E27FC236}">
                <a16:creationId xmlns:a16="http://schemas.microsoft.com/office/drawing/2014/main" id="{2F510F74-9A40-4EE5-A226-EB97578019D1}"/>
              </a:ext>
            </a:extLst>
          </p:cNvPr>
          <p:cNvPicPr>
            <a:picLocks noChangeAspect="1"/>
          </p:cNvPicPr>
          <p:nvPr/>
        </p:nvPicPr>
        <p:blipFill>
          <a:blip r:embed="rId5"/>
          <a:stretch>
            <a:fillRect/>
          </a:stretch>
        </p:blipFill>
        <p:spPr>
          <a:xfrm>
            <a:off x="3252334" y="960030"/>
            <a:ext cx="4966336" cy="1474470"/>
          </a:xfrm>
          <a:prstGeom prst="rect">
            <a:avLst/>
          </a:prstGeom>
        </p:spPr>
      </p:pic>
      <p:pic>
        <p:nvPicPr>
          <p:cNvPr id="219" name="Picture 218">
            <a:extLst>
              <a:ext uri="{FF2B5EF4-FFF2-40B4-BE49-F238E27FC236}">
                <a16:creationId xmlns:a16="http://schemas.microsoft.com/office/drawing/2014/main" id="{98CC3132-62B7-425F-8F9E-501A2C086A0C}"/>
              </a:ext>
            </a:extLst>
          </p:cNvPr>
          <p:cNvPicPr>
            <a:picLocks noChangeAspect="1"/>
          </p:cNvPicPr>
          <p:nvPr/>
        </p:nvPicPr>
        <p:blipFill>
          <a:blip r:embed="rId6"/>
          <a:stretch>
            <a:fillRect/>
          </a:stretch>
        </p:blipFill>
        <p:spPr>
          <a:xfrm>
            <a:off x="1832205" y="951792"/>
            <a:ext cx="4211956" cy="4383406"/>
          </a:xfrm>
          <a:prstGeom prst="rect">
            <a:avLst/>
          </a:prstGeom>
        </p:spPr>
      </p:pic>
      <p:pic>
        <p:nvPicPr>
          <p:cNvPr id="221" name="Picture 220">
            <a:extLst>
              <a:ext uri="{FF2B5EF4-FFF2-40B4-BE49-F238E27FC236}">
                <a16:creationId xmlns:a16="http://schemas.microsoft.com/office/drawing/2014/main" id="{32B0C0CF-623A-4B74-8CB6-A7B291A19298}"/>
              </a:ext>
            </a:extLst>
          </p:cNvPr>
          <p:cNvPicPr>
            <a:picLocks noChangeAspect="1"/>
          </p:cNvPicPr>
          <p:nvPr/>
        </p:nvPicPr>
        <p:blipFill>
          <a:blip r:embed="rId7"/>
          <a:stretch>
            <a:fillRect/>
          </a:stretch>
        </p:blipFill>
        <p:spPr>
          <a:xfrm>
            <a:off x="5250665" y="200817"/>
            <a:ext cx="3326130" cy="502920"/>
          </a:xfrm>
          <a:prstGeom prst="rect">
            <a:avLst/>
          </a:prstGeom>
        </p:spPr>
      </p:pic>
      <p:pic>
        <p:nvPicPr>
          <p:cNvPr id="223" name="Picture 222">
            <a:extLst>
              <a:ext uri="{FF2B5EF4-FFF2-40B4-BE49-F238E27FC236}">
                <a16:creationId xmlns:a16="http://schemas.microsoft.com/office/drawing/2014/main" id="{D4562975-9A0E-4888-8BD4-59C8907BC849}"/>
              </a:ext>
            </a:extLst>
          </p:cNvPr>
          <p:cNvPicPr>
            <a:picLocks noChangeAspect="1"/>
          </p:cNvPicPr>
          <p:nvPr/>
        </p:nvPicPr>
        <p:blipFill>
          <a:blip r:embed="rId8"/>
          <a:stretch>
            <a:fillRect/>
          </a:stretch>
        </p:blipFill>
        <p:spPr>
          <a:xfrm>
            <a:off x="2648776" y="2346881"/>
            <a:ext cx="4280536" cy="3709036"/>
          </a:xfrm>
          <a:prstGeom prst="rect">
            <a:avLst/>
          </a:prstGeom>
        </p:spPr>
      </p:pic>
      <p:pic>
        <p:nvPicPr>
          <p:cNvPr id="225" name="Picture 224">
            <a:extLst>
              <a:ext uri="{FF2B5EF4-FFF2-40B4-BE49-F238E27FC236}">
                <a16:creationId xmlns:a16="http://schemas.microsoft.com/office/drawing/2014/main" id="{A7BC535E-B183-4A33-BC5A-B6418B16ED78}"/>
              </a:ext>
            </a:extLst>
          </p:cNvPr>
          <p:cNvPicPr>
            <a:picLocks noChangeAspect="1"/>
          </p:cNvPicPr>
          <p:nvPr/>
        </p:nvPicPr>
        <p:blipFill>
          <a:blip r:embed="rId9"/>
          <a:stretch>
            <a:fillRect/>
          </a:stretch>
        </p:blipFill>
        <p:spPr>
          <a:xfrm>
            <a:off x="6823578" y="2363357"/>
            <a:ext cx="2857500" cy="1588770"/>
          </a:xfrm>
          <a:prstGeom prst="rect">
            <a:avLst/>
          </a:prstGeom>
        </p:spPr>
      </p:pic>
      <p:pic>
        <p:nvPicPr>
          <p:cNvPr id="236" name="Picture 235">
            <a:extLst>
              <a:ext uri="{FF2B5EF4-FFF2-40B4-BE49-F238E27FC236}">
                <a16:creationId xmlns:a16="http://schemas.microsoft.com/office/drawing/2014/main" id="{A265407A-6731-4108-9DB2-21A55761749D}"/>
              </a:ext>
            </a:extLst>
          </p:cNvPr>
          <p:cNvPicPr>
            <a:picLocks noChangeAspect="1"/>
          </p:cNvPicPr>
          <p:nvPr/>
        </p:nvPicPr>
        <p:blipFill>
          <a:blip r:embed="rId10"/>
          <a:stretch>
            <a:fillRect/>
          </a:stretch>
        </p:blipFill>
        <p:spPr>
          <a:xfrm>
            <a:off x="8441274" y="3603126"/>
            <a:ext cx="3446146" cy="2731770"/>
          </a:xfrm>
          <a:prstGeom prst="rect">
            <a:avLst/>
          </a:prstGeom>
        </p:spPr>
      </p:pic>
    </p:spTree>
    <p:extLst>
      <p:ext uri="{BB962C8B-B14F-4D97-AF65-F5344CB8AC3E}">
        <p14:creationId xmlns:p14="http://schemas.microsoft.com/office/powerpoint/2010/main" val="269786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wipe(left)">
                                      <p:cBhvr>
                                        <p:cTn id="7" dur="10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wipe(up)">
                                      <p:cBhvr>
                                        <p:cTn id="12" dur="1000"/>
                                        <p:tgtEl>
                                          <p:spTgt spid="2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wipe(up)">
                                      <p:cBhvr>
                                        <p:cTn id="17" dur="10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36"/>
                                        </p:tgtEl>
                                        <p:attrNameLst>
                                          <p:attrName>style.visibility</p:attrName>
                                        </p:attrNameLst>
                                      </p:cBhvr>
                                      <p:to>
                                        <p:strVal val="visible"/>
                                      </p:to>
                                    </p:set>
                                    <p:animEffect transition="in" filter="wipe(up)">
                                      <p:cBhvr>
                                        <p:cTn id="22" dur="1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3437829"/>
            <a:ext cx="5649180" cy="984885"/>
          </a:xfrm>
        </p:spPr>
        <p:txBody>
          <a:bodyPr/>
          <a:lstStyle/>
          <a:p>
            <a:r>
              <a:rPr lang="en-US" sz="3200" dirty="0"/>
              <a:t>Vision Diagrams Series</a:t>
            </a:r>
            <a:br>
              <a:rPr lang="en-US" sz="3200" dirty="0"/>
            </a:br>
            <a:r>
              <a:rPr lang="en-US" sz="3200" dirty="0"/>
              <a:t>Communication Compliance</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206146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77E504-449D-486E-B40C-9D5B5C1749A2}">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www.w3.org/XML/1998/namespace"/>
    <ds:schemaRef ds:uri="http://schemas.microsoft.com/office/infopath/2007/PartnerControls"/>
    <ds:schemaRef ds:uri="fedf6241-4939-4e1b-b590-33dfacd534c5"/>
    <ds:schemaRef ds:uri="e94bc8a8-58ed-427a-9b77-9fee66e26b45"/>
    <ds:schemaRef ds:uri="http://purl.org/dc/terms/"/>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234</Words>
  <Application>Microsoft Office PowerPoint</Application>
  <PresentationFormat>Widescreen</PresentationFormat>
  <Paragraphs>48</Paragraphs>
  <Slides>9</Slides>
  <Notes>8</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9</vt:i4>
      </vt:variant>
    </vt:vector>
  </HeadingPairs>
  <TitlesOfParts>
    <vt:vector size="34"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think-cell Slide</vt:lpstr>
      <vt:lpstr>Call for comments !</vt:lpstr>
      <vt:lpstr>Vision Diagrams Series Communication Compliance</vt:lpstr>
      <vt:lpstr>Vision</vt:lpstr>
      <vt:lpstr>PowerPoint Presentation</vt:lpstr>
      <vt:lpstr>PowerPoint Presentation</vt:lpstr>
      <vt:lpstr>PowerPoint Presentation</vt:lpstr>
      <vt:lpstr>PowerPoint Presentation</vt:lpstr>
      <vt:lpstr>Vision Diagrams Series Communication Compliance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2022-03-09T08:28:36Z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